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34" r:id="rId1"/>
  </p:sldMasterIdLst>
  <p:notesMasterIdLst>
    <p:notesMasterId r:id="rId3"/>
  </p:notesMasterIdLst>
  <p:sldIdLst>
    <p:sldId id="256" r:id="rId2"/>
  </p:sldIdLst>
  <p:sldSz cx="12192000" cy="6858000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>
          <p15:clr>
            <a:srgbClr val="A4A3A4"/>
          </p15:clr>
        </p15:guide>
        <p15:guide id="2" orient="horz" pos="799">
          <p15:clr>
            <a:srgbClr val="A4A3A4"/>
          </p15:clr>
        </p15:guide>
        <p15:guide id="3" orient="horz" pos="3974">
          <p15:clr>
            <a:srgbClr val="A4A3A4"/>
          </p15:clr>
        </p15:guide>
        <p15:guide id="4" pos="3840">
          <p15:clr>
            <a:srgbClr val="A4A3A4"/>
          </p15:clr>
        </p15:guide>
        <p15:guide id="5" pos="333">
          <p15:clr>
            <a:srgbClr val="A4A3A4"/>
          </p15:clr>
        </p15:guide>
        <p15:guide id="6" pos="73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2"/>
      </p:cViewPr>
      <p:guideLst>
        <p:guide orient="horz" pos="2387"/>
        <p:guide orient="horz" pos="799"/>
        <p:guide orient="horz" pos="3974"/>
        <p:guide pos="3840"/>
        <p:guide pos="333"/>
        <p:guide pos="737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35935F-DEEA-442D-9FD8-E195620F648C}" type="datetimeFigureOut">
              <a:rPr lang="de-DE" smtClean="0"/>
              <a:t>19.08.2025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ABA75A-D82B-4A38-9C1B-7443B97291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1214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60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7854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296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417023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434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49499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fld id="{42020CB9-598F-41BD-B058-380FB38EF93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023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2023/2024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‹Nr.›</a:t>
            </a:fld>
            <a:endParaRPr lang="de-DE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662721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544D7-ECF3-F50D-62B7-9F34BCABF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771481"/>
      </p:ext>
    </p:extLst>
  </p:cSld>
  <p:clrMapOvr>
    <a:masterClrMapping/>
  </p:clrMapOvr>
</p:sld>
</file>

<file path=ppt/theme/theme1.xml><?xml version="1.0" encoding="utf-8"?>
<a:theme xmlns:a="http://schemas.openxmlformats.org/drawingml/2006/main" name="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000. Folienmaster Vorlage PowerPoint</Template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Symbol</vt:lpstr>
      <vt:lpstr>Times</vt:lpstr>
      <vt:lpstr>Folienmaster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Marion Wiesheu</dc:creator>
  <cp:lastModifiedBy>Marion Wiesheu</cp:lastModifiedBy>
  <cp:revision>4</cp:revision>
  <dcterms:created xsi:type="dcterms:W3CDTF">2023-07-13T06:27:34Z</dcterms:created>
  <dcterms:modified xsi:type="dcterms:W3CDTF">2025-08-19T10:34:07Z</dcterms:modified>
</cp:coreProperties>
</file>